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7" d="100"/>
          <a:sy n="57" d="100"/>
        </p:scale>
        <p:origin x="-2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FFDB-BB4A-7F43-8841-6B217C2188B5}" type="datetimeFigureOut"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178C0-BFAB-C24D-8F8C-B4E2013C37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2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FFDB-BB4A-7F43-8841-6B217C2188B5}" type="datetimeFigureOut"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178C0-BFAB-C24D-8F8C-B4E2013C37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6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FFDB-BB4A-7F43-8841-6B217C2188B5}" type="datetimeFigureOut"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178C0-BFAB-C24D-8F8C-B4E2013C37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7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FFDB-BB4A-7F43-8841-6B217C2188B5}" type="datetimeFigureOut"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178C0-BFAB-C24D-8F8C-B4E2013C37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4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FFDB-BB4A-7F43-8841-6B217C2188B5}" type="datetimeFigureOut"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178C0-BFAB-C24D-8F8C-B4E2013C37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FFDB-BB4A-7F43-8841-6B217C2188B5}" type="datetimeFigureOut">
              <a:t>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178C0-BFAB-C24D-8F8C-B4E2013C37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07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FFDB-BB4A-7F43-8841-6B217C2188B5}" type="datetimeFigureOut">
              <a:t>1/6/19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178C0-BFAB-C24D-8F8C-B4E2013C37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55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FFDB-BB4A-7F43-8841-6B217C2188B5}" type="datetimeFigureOut">
              <a:t>1/6/19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178C0-BFAB-C24D-8F8C-B4E2013C37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23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FFDB-BB4A-7F43-8841-6B217C2188B5}" type="datetimeFigureOut">
              <a:t>1/6/19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178C0-BFAB-C24D-8F8C-B4E2013C37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95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FFDB-BB4A-7F43-8841-6B217C2188B5}" type="datetimeFigureOut">
              <a:t>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178C0-BFAB-C24D-8F8C-B4E2013C37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99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9FFDB-BB4A-7F43-8841-6B217C2188B5}" type="datetimeFigureOut">
              <a:t>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178C0-BFAB-C24D-8F8C-B4E2013C37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5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9FFDB-BB4A-7F43-8841-6B217C2188B5}" type="datetimeFigureOut"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178C0-BFAB-C24D-8F8C-B4E2013C37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5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3275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/>
              <a:t>Wireless Carbon Nanofiber Aggregate Sensor System for Real-Time Water Level Monitoring and Flood Warning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Y.L. Mo, Yuhua Chen , Jinghong Chen </a:t>
            </a:r>
            <a:r>
              <a:rPr lang="mr-IN"/>
              <a:t>–</a:t>
            </a:r>
            <a:r>
              <a:rPr lang="en-US"/>
              <a:t> University of Houston	</a:t>
            </a:r>
          </a:p>
          <a:p>
            <a:r>
              <a:rPr lang="en-US"/>
              <a:t>T.G. Cleveland 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341371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Concept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854" b="1854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308730" y="4988340"/>
            <a:ext cx="2194757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/>
              <a:t>(1) Sensor embedded</a:t>
            </a:r>
            <a:br>
              <a:rPr lang="en-US"/>
            </a:br>
            <a:r>
              <a:rPr lang="en-US"/>
              <a:t> into material.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0564" y="3708763"/>
            <a:ext cx="3392989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/>
              <a:t>(2) Microprocessor sends signal to </a:t>
            </a:r>
            <a:br>
              <a:rPr lang="en-US"/>
            </a:br>
            <a:r>
              <a:rPr lang="en-US"/>
              <a:t>warning display</a:t>
            </a:r>
          </a:p>
        </p:txBody>
      </p:sp>
      <p:sp>
        <p:nvSpPr>
          <p:cNvPr id="8" name="Lightning Bolt 7"/>
          <p:cNvSpPr/>
          <p:nvPr/>
        </p:nvSpPr>
        <p:spPr>
          <a:xfrm rot="18151382">
            <a:off x="4015267" y="3426791"/>
            <a:ext cx="1860061" cy="1011122"/>
          </a:xfrm>
          <a:prstGeom prst="lightningBol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90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Sensor(s)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44463"/>
            <a:ext cx="4870001" cy="232937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Embedded Sensor</a:t>
            </a:r>
          </a:p>
          <a:p>
            <a:pPr lvl="1"/>
            <a:r>
              <a:rPr lang="en-US"/>
              <a:t>Monitors health of structural element, not just water depth</a:t>
            </a:r>
          </a:p>
          <a:p>
            <a:pPr lvl="1"/>
            <a:r>
              <a:rPr lang="en-US"/>
              <a:t>Depends on water to compress material to generate a low magnitude stress signal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954" y="3510590"/>
            <a:ext cx="3600369" cy="319295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730782" y="1269818"/>
            <a:ext cx="5101261" cy="22407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Contact Sensor</a:t>
            </a:r>
          </a:p>
          <a:p>
            <a:pPr lvl="1"/>
            <a:r>
              <a:rPr lang="en-US" sz="2400"/>
              <a:t>Depends on water to complete a circuit</a:t>
            </a:r>
          </a:p>
          <a:p>
            <a:pPr lvl="1"/>
            <a:r>
              <a:rPr lang="en-US" sz="2400"/>
              <a:t>Measures water only</a:t>
            </a:r>
          </a:p>
          <a:p>
            <a:pPr lvl="1"/>
            <a:r>
              <a:rPr lang="en-US" sz="2400"/>
              <a:t>Image shows sensor, and microprocessors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0" y="757131"/>
            <a:ext cx="2082922" cy="277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2236" y="1269819"/>
            <a:ext cx="8544087" cy="45909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Contact Sensor</a:t>
            </a:r>
          </a:p>
          <a:p>
            <a:pPr lvl="1"/>
            <a:r>
              <a:rPr lang="en-US"/>
              <a:t>Proven technology</a:t>
            </a:r>
          </a:p>
          <a:p>
            <a:pPr lvl="1"/>
            <a:r>
              <a:rPr lang="en-US"/>
              <a:t>System integration and fabrication of self-calibrating sensor ladders</a:t>
            </a:r>
          </a:p>
          <a:p>
            <a:pPr lvl="1"/>
            <a:r>
              <a:rPr lang="en-US"/>
              <a:t>Power management is an issue -- as pictured the device uses a lot of power </a:t>
            </a:r>
            <a:r>
              <a:rPr lang="mr-IN"/>
              <a:t>–</a:t>
            </a:r>
            <a:r>
              <a:rPr lang="en-US"/>
              <a:t> the microprocessor has to sleep and awake for reasonable run time on battery supply</a:t>
            </a:r>
          </a:p>
          <a:p>
            <a:pPr lvl="1"/>
            <a:r>
              <a:rPr lang="en-US"/>
              <a:t>What is desirable failure mode behavoir (to program into the microprocessor) </a:t>
            </a:r>
          </a:p>
        </p:txBody>
      </p:sp>
    </p:spTree>
    <p:extLst>
      <p:ext uri="{BB962C8B-B14F-4D97-AF65-F5344CB8AC3E}">
        <p14:creationId xmlns:p14="http://schemas.microsoft.com/office/powerpoint/2010/main" val="52989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979" y="1080683"/>
            <a:ext cx="8626344" cy="2329378"/>
          </a:xfrm>
        </p:spPr>
        <p:txBody>
          <a:bodyPr>
            <a:noAutofit/>
          </a:bodyPr>
          <a:lstStyle/>
          <a:p>
            <a:r>
              <a:rPr lang="en-US" sz="2400"/>
              <a:t>Embedded Sensor</a:t>
            </a:r>
          </a:p>
          <a:p>
            <a:pPr lvl="1"/>
            <a:r>
              <a:rPr lang="en-US" sz="2400"/>
              <a:t>Sensitivity </a:t>
            </a:r>
            <a:r>
              <a:rPr lang="mr-IN" sz="2400"/>
              <a:t>–</a:t>
            </a:r>
            <a:r>
              <a:rPr lang="en-US" sz="2400"/>
              <a:t> Needs to perform in the “blue” region for water detection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5" y="2426143"/>
            <a:ext cx="6915794" cy="42535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081496" y="3060396"/>
            <a:ext cx="2928812" cy="3619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Sensitivity is frequency related</a:t>
            </a:r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993210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On-Going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Contact sensor considered as a state-of-practice level technology</a:t>
            </a:r>
          </a:p>
          <a:p>
            <a:r>
              <a:rPr lang="en-US"/>
              <a:t>Embedded sensor to be developed to produce information on par with contact sensor</a:t>
            </a:r>
          </a:p>
        </p:txBody>
      </p:sp>
    </p:spTree>
    <p:extLst>
      <p:ext uri="{BB962C8B-B14F-4D97-AF65-F5344CB8AC3E}">
        <p14:creationId xmlns:p14="http://schemas.microsoft.com/office/powerpoint/2010/main" val="3241104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199</Words>
  <Application>Microsoft Macintosh PowerPoint</Application>
  <PresentationFormat>On-screen Show (4:3)</PresentationFormat>
  <Paragraphs>27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Wireless Carbon Nanofiber Aggregate Sensor System for Real-Time Water Level Monitoring and Flood Warning</vt:lpstr>
      <vt:lpstr>Application Concept</vt:lpstr>
      <vt:lpstr>Sensor(s)</vt:lpstr>
      <vt:lpstr>Status</vt:lpstr>
      <vt:lpstr>Status</vt:lpstr>
      <vt:lpstr>On-Going Path</vt:lpstr>
    </vt:vector>
  </TitlesOfParts>
  <Company>texas tech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Carbon Nanofiber Aggregate Sensor System for Real-Time Water Level Monitoring and Flood Warning</dc:title>
  <dc:creator>theodore cleveland</dc:creator>
  <cp:lastModifiedBy>theodore cleveland</cp:lastModifiedBy>
  <cp:revision>6</cp:revision>
  <dcterms:created xsi:type="dcterms:W3CDTF">2019-01-07T02:03:11Z</dcterms:created>
  <dcterms:modified xsi:type="dcterms:W3CDTF">2019-01-07T02:42:30Z</dcterms:modified>
</cp:coreProperties>
</file>